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3" r:id="rId2"/>
    <p:sldMasterId id="2147483817" r:id="rId3"/>
    <p:sldMasterId id="2147483829" r:id="rId4"/>
    <p:sldMasterId id="2147483841" r:id="rId5"/>
    <p:sldMasterId id="2147483853" r:id="rId6"/>
    <p:sldMasterId id="2147483865" r:id="rId7"/>
    <p:sldMasterId id="2147483877" r:id="rId8"/>
  </p:sldMasterIdLst>
  <p:sldIdLst>
    <p:sldId id="265" r:id="rId9"/>
    <p:sldId id="266" r:id="rId10"/>
    <p:sldId id="267" r:id="rId11"/>
    <p:sldId id="268" r:id="rId12"/>
    <p:sldId id="257" r:id="rId13"/>
    <p:sldId id="25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  <a:srgbClr val="00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7" autoAdjust="0"/>
    <p:restoredTop sz="94660"/>
  </p:normalViewPr>
  <p:slideViewPr>
    <p:cSldViewPr>
      <p:cViewPr varScale="1">
        <p:scale>
          <a:sx n="69" d="100"/>
          <a:sy n="69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B005D-A076-4B9C-8D3C-711B6AB89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1EFE-38AC-4C0B-B251-74BA27995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ECDD6-C50E-4EAB-9DEB-9443220DB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84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36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93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6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ACC26-D4A2-40FF-B42F-30FC79728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C47E-EEBF-4917-8DB5-FF3C8E8D2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49DE-E1E5-4AD8-B7CE-038B5817D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B3F9-6EA8-44CF-B479-CAD65B31A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FDF4-796D-4937-BEDC-C83463B0C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04A6-80E0-43E4-94AF-6FFF98C0A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7A2E-C109-45A2-9A75-0BA9798AE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38C8-41A2-43DE-8453-E05AEF74A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6C0EF-802E-44E3-8383-DD081BEB4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97E6-DCDA-49DD-AA8C-7A4A7C77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1A45-5AFE-4D05-BA8C-53A831DC4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A860-92E9-4894-A7D8-A2A86527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31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06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06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2D0F-90EE-4553-BBEE-15F36AA75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31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8407-C47B-44F3-96FF-442B0C3A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41D5-6537-414E-BA57-B2C1B6D0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9113-9111-4D79-AB27-226EF49ABA26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FB13-4D56-4214-B14F-D4C001FE1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305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7A3-08F7-447C-B58B-3F590821F28D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E362-2860-4D2C-B635-DF686E623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470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16E2-D291-489A-B6B1-A7D54A500BE2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2339-B919-4330-A10F-F26744258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0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5DB6-14D9-4802-9001-15BC1F925003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0E34-F552-4235-98B8-1B395C6C3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81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7E31-F927-401A-B6C1-9DB03515F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7507-44FC-4DFC-BCAB-731342305941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FADC-6F59-46D2-8FC2-BB8E75F06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44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6544-02E6-46AC-BD70-B5FDA5C3F620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AA67-7C8F-4852-9B0C-90CD6FE92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760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13C-1DE9-47CC-958A-8718A17A174D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E291-690B-46AA-B19D-42AA98D6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680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AD1B-0AFC-40CA-A582-296AE9A76646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7F67-2F1E-4654-BC1E-1FAA9CC0D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908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04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D9E6-5F72-4108-A85E-38DA95C17976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1D8D-337E-48E2-A334-C8E726BCE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749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32F-F7A0-4FB9-AC5C-3D6287FF4ED1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6983-6392-47DE-A605-F1D261AAD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070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D7F5-FA3B-44EC-AD1A-DE2B34C43D7A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4949-3AFA-4BA5-A369-C2A597588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65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C7118-60D7-4EBF-9A70-88DEAC299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22958F-A27F-4789-B5B4-B65C7D967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3C0467-9CE3-4F22-A04B-C8FF4EA2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A1377D-808F-4FC0-AFCD-A39073A3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5FB9C6-9496-499A-B4DC-5FD739BB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15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8DBF29-19C4-4DBD-99AB-9FF00022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02E8CD-6927-47E1-9C5A-77BE535BA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AD2483-B8C0-4304-9B20-921D6E5D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E75410-D115-4BFA-923E-C80A192C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718C32-4963-4521-BAC2-2FD62B97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388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5D83C6-E52A-4475-AF89-1093FD1E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9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CA46B0-BA64-47FF-9E49-273305895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6E1293-0632-4EE5-9FB6-A7516512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F62F40-7C0D-438B-A832-11773599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93E7FC-B90F-4D1C-91B2-C0C597D68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0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5FCFF-BAEA-42EB-94D1-AF65E5C8C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6A6E4-3DEE-4D94-89BC-F7786CDDB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4F445A-FF4C-4D96-AEEA-AA6989C0AA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0AE739-B9FF-4AB5-A071-0F8E6801A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BF7986-2EAA-40FA-BDBF-6004D8712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0F6F59-AAC3-4A7D-B621-27857F0A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E1D66B-D23B-49D0-B5B1-EE461923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51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4B706A-7A49-4A48-AAC4-02F43AE9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97FFED-FBAD-4C59-B065-DB0118C85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ABEDEC-DCC0-4F3F-BA30-3D8BFAE16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C9A47D7-DD0D-45D7-A488-081BF6250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9439FD-E2EF-40B9-9011-5E8D982BA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D607E0-ABD0-471D-BE37-7FD0C3D5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B90630-9A9C-4C17-AF68-705C7B6F8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02560E-1DB6-4CF2-8375-545EDBF2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63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CD0BAB-F931-4468-A452-4ACA270C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C30D92-0F8A-4FFE-95A0-BA03AE77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936C2E-350C-426F-B156-BB6CC076B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D6FEFF-E615-4EB5-9A91-3EA8E8B7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20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3F5427-000A-4AC7-8C3E-B4718C30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8CA75E5-0BA4-43A4-B079-46A47D7C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184F123-23DE-4777-AD8D-714097AD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84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152E3-C689-4805-97E0-87290920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F229F2-233B-4932-BEAA-11495C055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8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368D42-E318-4CC9-8E0F-D1F3854DA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DCE3F51-F218-48AE-8F16-092C4205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B52C96-7B1C-4EF3-9C87-CB5948D2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B2B4261-5DFC-499E-90F6-6A853D9A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1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4435A9-04AD-4638-A796-9237988F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4F6AA3-273B-43A1-B1C2-1934EAE54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8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B53A2C-21EF-40C3-8984-3B41B94C8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277C2F-D44F-49CA-BB48-62D7C3299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710A42-7944-4571-A2A7-6596DB0A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0F0129-B120-4618-8FFB-DC552EE6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12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05105C-4D7A-4E5C-9BE5-685A575B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B4EF4C-9361-40ED-A2D1-5D58D4C32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0A37B7-696E-495E-B085-0341B025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82EFD8-023F-42EE-9126-3279806EA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FFFBA0-8747-430B-AD80-FAD54F1B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52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57BB63A-38B6-4E77-A43B-6FCE502DA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53F7C76-277D-4587-9784-CF1D75318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E07913-EC98-41AF-A625-0335C23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FFED3A-759D-40F3-89AF-67395EA1C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B3770CD-739C-4E24-ADF2-2A87C905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724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36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467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2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6A75-10F9-4BBB-AD43-841B72079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900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3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5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691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699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16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88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9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473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925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974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9113-9111-4D79-AB27-226EF49ABA26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FB13-4D56-4214-B14F-D4C001FE1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75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E8B3-A161-4B82-BABA-EBA2947B6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7A3-08F7-447C-B58B-3F590821F28D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E362-2860-4D2C-B635-DF686E623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7788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3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16E2-D291-489A-B6B1-A7D54A500BE2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2339-B919-4330-A10F-F26744258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7171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5DB6-14D9-4802-9001-15BC1F925003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0E34-F552-4235-98B8-1B395C6C3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045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7507-44FC-4DFC-BCAB-731342305941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FADC-6F59-46D2-8FC2-BB8E75F06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287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6544-02E6-46AC-BD70-B5FDA5C3F620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AA67-7C8F-4852-9B0C-90CD6FE92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414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13C-1DE9-47CC-958A-8718A17A174D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E291-690B-46AA-B19D-42AA98D6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699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9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AD1B-0AFC-40CA-A582-296AE9A76646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7F67-2F1E-4654-BC1E-1FAA9CC0D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9187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9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D9E6-5F72-4108-A85E-38DA95C17976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1D8D-337E-48E2-A334-C8E726BCE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081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32F-F7A0-4FB9-AC5C-3D6287FF4ED1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6983-6392-47DE-A605-F1D261AAD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162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D7F5-FA3B-44EC-AD1A-DE2B34C43D7A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4949-3AFA-4BA5-A369-C2A597588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77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4A0B-4763-49AB-A588-5DF129F1B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9113-9111-4D79-AB27-226EF49ABA26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FB13-4D56-4214-B14F-D4C001FE19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000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7A3-08F7-447C-B58B-3F590821F28D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E362-2860-4D2C-B635-DF686E623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322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16E2-D291-489A-B6B1-A7D54A500BE2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22339-B919-4330-A10F-F26744258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006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5DB6-14D9-4802-9001-15BC1F925003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0E34-F552-4235-98B8-1B395C6C39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6104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7507-44FC-4DFC-BCAB-731342305941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FADC-6F59-46D2-8FC2-BB8E75F06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4495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6544-02E6-46AC-BD70-B5FDA5C3F620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AA67-7C8F-4852-9B0C-90CD6FE92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3193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13C-1DE9-47CC-958A-8718A17A174D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E291-690B-46AA-B19D-42AA98D6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0694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4AD1B-0AFC-40CA-A582-296AE9A76646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7F67-2F1E-4654-BC1E-1FAA9CC0DB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0982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D9E6-5F72-4108-A85E-38DA95C17976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1D8D-337E-48E2-A334-C8E726BCE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297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32F-F7A0-4FB9-AC5C-3D6287FF4ED1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F6983-6392-47DE-A605-F1D261AAD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95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F4B1-3965-4575-A189-67229A7D0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D7F5-FA3B-44EC-AD1A-DE2B34C43D7A}" type="datetimeFigureOut">
              <a:rPr lang="en-US" altLang="en-US"/>
              <a:pPr>
                <a:defRPr/>
              </a:pPr>
              <a:t>9/23/2021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94949-3AFA-4BA5-A369-C2A597588B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79659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84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36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93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6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ACC26-D4A2-40FF-B42F-30FC79728D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16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C47E-EEBF-4917-8DB5-FF3C8E8D2C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969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49DE-E1E5-4AD8-B7CE-038B5817DA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6544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9B3F9-6EA8-44CF-B479-CAD65B31AD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780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2FDF4-796D-4937-BEDC-C83463B0CE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551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204A6-80E0-43E4-94AF-6FFF98C0AC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495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7A2E-C109-45A2-9A75-0BA9798AEB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416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38C8-41A2-43DE-8453-E05AEF74A1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460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97E6-DCDA-49DD-AA8C-7A4A7C7787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9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D1B7B-0B4F-4115-92E1-1908C8ACC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1A45-5AFE-4D05-BA8C-53A831DC4F4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651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A860-92E9-4894-A7D8-A2A8652726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801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31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06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06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2D0F-90EE-4553-BBEE-15F36AA754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493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31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8407-C47B-44F3-96FF-442B0C3AE0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40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41D5-6537-414E-BA57-B2C1B6D04E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6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19A67091-24D2-492C-BF6F-0387FB6BD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84" y="4267200"/>
            <a:ext cx="9140825" cy="2590800"/>
            <a:chOff x="2" y="2688"/>
            <a:chExt cx="5758" cy="1632"/>
          </a:xfrm>
        </p:grpSpPr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25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25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3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4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8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5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1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5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62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3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4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5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6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7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8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70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1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2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3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25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31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8054ADB-4268-4C71-95C9-9E4F77FF7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9793DF-2580-459A-9B9B-42AC6D340050}" type="datetimeFigureOut">
              <a:rPr lang="en-US" altLang="en-US">
                <a:latin typeface="Calibri" panose="020F0502020204030204"/>
              </a:rPr>
              <a:pPr>
                <a:defRPr/>
              </a:pPr>
              <a:t>9/23/2021</a:t>
            </a:fld>
            <a:endParaRPr lang="en-US" altLang="en-US"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2CF651-E5F2-4E0A-A0E9-AAE0B4302138}" type="slidenum">
              <a:rPr lang="en-US" altLang="en-US">
                <a:latin typeface="Calibri" panose="020F0502020204030204"/>
              </a:rPr>
              <a:pPr>
                <a:defRPr/>
              </a:p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573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594D960-C709-44D8-B22B-5335429A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28F7F6-677F-4F9D-971E-8B52D5167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38C8B0-CD45-4174-B8E6-E0E8C45F7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A3E0ED2-9758-4B92-B703-227AC5E5D9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9/23/2021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1E312E-84A8-4FFB-9EFD-4D2F0FFBE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4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7EB52F-165D-4629-BBC8-27F7C83E1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A0651BB-2723-4AC4-8321-F3FE185E7D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785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9/23/2021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15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9793DF-2580-459A-9B9B-42AC6D340050}" type="datetimeFigureOut">
              <a:rPr lang="en-US" altLang="en-US">
                <a:latin typeface="Calibri" panose="020F0502020204030204"/>
              </a:rPr>
              <a:pPr>
                <a:defRPr/>
              </a:pPr>
              <a:t>9/23/2021</a:t>
            </a:fld>
            <a:endParaRPr lang="en-US" altLang="en-US"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2CF651-E5F2-4E0A-A0E9-AAE0B4302138}" type="slidenum">
              <a:rPr lang="en-US" altLang="en-US">
                <a:latin typeface="Calibri" panose="020F0502020204030204"/>
              </a:rPr>
              <a:pPr>
                <a:defRPr/>
              </a:p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410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9793DF-2580-459A-9B9B-42AC6D340050}" type="datetimeFigureOut">
              <a:rPr lang="en-US" altLang="en-US">
                <a:latin typeface="Calibri" panose="020F0502020204030204"/>
              </a:rPr>
              <a:pPr>
                <a:defRPr/>
              </a:pPr>
              <a:t>9/23/2021</a:t>
            </a:fld>
            <a:endParaRPr lang="en-US" altLang="en-US"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82CF651-E5F2-4E0A-A0E9-AAE0B4302138}" type="slidenum">
              <a:rPr lang="en-US" altLang="en-US">
                <a:latin typeface="Calibri" panose="020F0502020204030204"/>
              </a:rPr>
              <a:pPr>
                <a:defRPr/>
              </a:pPr>
              <a:t>‹#›</a:t>
            </a:fld>
            <a:endParaRPr lang="en-US" alt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61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3184" y="4267200"/>
            <a:ext cx="9140825" cy="2590800"/>
            <a:chOff x="2" y="2688"/>
            <a:chExt cx="5758" cy="1632"/>
          </a:xfrm>
        </p:grpSpPr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25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5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25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03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04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08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5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81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5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061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62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63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64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65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66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67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68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069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70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71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72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73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25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31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5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5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8054ADB-4268-4C71-95C9-9E4F77FF7F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19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members.tripod.com/uyen_vn/images/Truong_Nam_Tieu_hoc.JPG&amp;imgrefurl=http://members.tripod.com/uyen_vn/va_hoa_xa_hoi.htm&amp;h=480&amp;w=640&amp;sz=92&amp;hl=vi&amp;start=5&amp;tbnid=MYtbu3HZzRDV2M:&amp;tbnh=101&amp;tbnw=135&amp;prev=/images?q%3Dtruong%2Btieu%2Bhoc%26svnum%3D10%26hl%3Dvi%26lr%3D%26sa%3D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google.com.vn/imgres?imgurl=http://www.stp.gov.vn/thanhnua/Thu%20Vien%20Anh%20Thanh%20Nua/Anh%202.7/Truong%20tieu%20hoc%202.JPG&amp;imgrefurl=http://www.stp.gov.vn/thanhnua/xathanhnua/Gioi%20thieu%20xa%20Thanh%20Nua.htm&amp;h=1272&amp;w=2048&amp;sz=590&amp;hl=vi&amp;start=1&amp;tbnid=_euR2UClJpQJAM:&amp;tbnh=93&amp;tbnw=150&amp;prev=/images?q%3Dtruong%2Btieu%2Bhoc%26svnum%3D10%26hl%3Dvi%26lr%3D%26sa%3DG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images.google.com.vn/imgres?imgurl=http://www.mpi.gov.vn/tddg/uploaded/thumb_Canh-hoc-sinh-gio-tay1.gif&amp;imgrefurl=http://www.mpi.gov.vn/tddg/ME-Activities-in-VN/danhgia/2004/10/49708.vip&amp;h=140&amp;w=100&amp;sz=9&amp;hl=vi&amp;start=8&amp;tbnid=3_25wwsLYc0P-M:&amp;tbnh=93&amp;tbnw=66&amp;prev=/images?q%3DHOC%2BSINH%2BTIEU%2BHOC%26svnum%3D10%26hl%3Dvi%26lr%3D%26sa%3D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images.google.com.vn/imgres?imgurl=http://www.chungta.com/Thumbnail.aspx/0/0/0/3BD3BF3374C248DEBB787F53F0363804/Phu_huynh_va_hoc_sinh-Nen_bo_thi_tieu_hoc.jpg&amp;imgrefurl=http://www.vnlinux.org/sitemoi/index.php?q%3Dnode/1913&amp;h=305&amp;w=405&amp;sz=25&amp;hl=vi&amp;start=3&amp;tbnid=WgiEsbUR8bKZGM:&amp;tbnh=93&amp;tbnw=124&amp;prev=/images?q%3DHOC%2BSINH%2BTIEU%2BHOC%26svnum%3D10%26hl%3Dvi%26lr%3D%26sa%3DG" TargetMode="External"/><Relationship Id="rId4" Type="http://schemas.openxmlformats.org/officeDocument/2006/relationships/hyperlink" Target="http://images.google.com.vn/imgres?imgurl=http://www.thanhniennews.com/images/newsimages/hoc-sinh-tieu-hoc.jpg&amp;imgrefurl=http://www.thanhniennews.com/healthy/?catid%3D8%26newsid%3D2901&amp;h=152&amp;w=203&amp;sz=41&amp;hl=vi&amp;start=6&amp;tbnid=RtOP1VoYFO-E0M:&amp;tbnh=74&amp;tbnw=99&amp;prev=/images?q%3DHOC%2BSINH%2BTIEU%2BHOC%26svnum%3D10%26hl%3Dvi%26lr%3D%26sa%3DG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490663" y="296863"/>
            <a:ext cx="7639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3</a:t>
            </a:r>
            <a:br>
              <a:rPr lang="en-US" altLang="en-US" sz="31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1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44492" y="1541484"/>
            <a:ext cx="3677840" cy="47625"/>
            <a:chOff x="4552950" y="1589088"/>
            <a:chExt cx="5248275" cy="0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603921" y="1589088"/>
              <a:ext cx="5197304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cxnSpLocks/>
            </p:cNvCxnSpPr>
            <p:nvPr/>
          </p:nvCxnSpPr>
          <p:spPr>
            <a:xfrm>
              <a:off x="4552950" y="1589088"/>
              <a:ext cx="25485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413" name="Content Placeholder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4" y="212729"/>
            <a:ext cx="103227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8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="" xmlns:a16="http://schemas.microsoft.com/office/drawing/2014/main" id="{05792917-75F1-49AC-A3EF-4EFA38DB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32" y="3"/>
            <a:ext cx="9158032" cy="68580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3CB0E95F-B5A8-427C-8DDE-B91345945BBD}"/>
              </a:ext>
            </a:extLst>
          </p:cNvPr>
          <p:cNvSpPr txBox="1">
            <a:spLocks/>
          </p:cNvSpPr>
          <p:nvPr/>
        </p:nvSpPr>
        <p:spPr>
          <a:xfrm>
            <a:off x="1490869" y="296309"/>
            <a:ext cx="7639100" cy="133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3340323-6DDE-43E4-ACAD-6155F61578AD}"/>
              </a:ext>
            </a:extLst>
          </p:cNvPr>
          <p:cNvSpPr txBox="1">
            <a:spLocks/>
          </p:cNvSpPr>
          <p:nvPr/>
        </p:nvSpPr>
        <p:spPr>
          <a:xfrm>
            <a:off x="-14033" y="2048375"/>
            <a:ext cx="9144000" cy="1819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ĐẠO ĐỨC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615B8241-71CE-48E4-AEA7-D546188F48A3}"/>
              </a:ext>
            </a:extLst>
          </p:cNvPr>
          <p:cNvSpPr txBox="1">
            <a:spLocks/>
          </p:cNvSpPr>
          <p:nvPr/>
        </p:nvSpPr>
        <p:spPr>
          <a:xfrm>
            <a:off x="1038198" y="4105251"/>
            <a:ext cx="7365275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GIÁO VIÊN KHỐI NĂM</a:t>
            </a:r>
            <a:endParaRPr lang="en-US" sz="4000" b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5DBE3EB-7BE4-44B8-8350-68E916E25833}"/>
              </a:ext>
            </a:extLst>
          </p:cNvPr>
          <p:cNvGrpSpPr/>
          <p:nvPr/>
        </p:nvGrpSpPr>
        <p:grpSpPr>
          <a:xfrm>
            <a:off x="3342316" y="1596186"/>
            <a:ext cx="3936206" cy="1"/>
            <a:chOff x="4238625" y="1630017"/>
            <a:chExt cx="5248275" cy="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4F804571-E816-41F0-9F69-3E06E62FE4C1}"/>
                </a:ext>
              </a:extLst>
            </p:cNvPr>
            <p:cNvCxnSpPr/>
            <p:nvPr/>
          </p:nvCxnSpPr>
          <p:spPr>
            <a:xfrm>
              <a:off x="4290060" y="1630017"/>
              <a:ext cx="5196840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04861789-4626-4A3E-9726-208948652542}"/>
                </a:ext>
              </a:extLst>
            </p:cNvPr>
            <p:cNvCxnSpPr>
              <a:cxnSpLocks/>
            </p:cNvCxnSpPr>
            <p:nvPr/>
          </p:nvCxnSpPr>
          <p:spPr>
            <a:xfrm>
              <a:off x="4238625" y="1630017"/>
              <a:ext cx="25584" cy="1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82CC20AB-B2BF-4EFA-8709-85F786367953}"/>
              </a:ext>
            </a:extLst>
          </p:cNvPr>
          <p:cNvSpPr txBox="1">
            <a:spLocks/>
          </p:cNvSpPr>
          <p:nvPr/>
        </p:nvSpPr>
        <p:spPr>
          <a:xfrm>
            <a:off x="1400959" y="5268419"/>
            <a:ext cx="6510131" cy="1114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</a:pPr>
            <a:r>
              <a:rPr lang="en-US" sz="4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4000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tháng 9 năm </a:t>
            </a:r>
            <a:r>
              <a:rPr lang="en-US" sz="4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sz="4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7" y="74538"/>
            <a:ext cx="1131094" cy="14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5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22" y="1981200"/>
            <a:ext cx="8503699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28642"/>
            <a:ext cx="8305800" cy="419100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  <a:latin typeface="Arial"/>
              </a:rPr>
              <a:t>CHÀO MỪNG CÁC CON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  <a:latin typeface="Arial"/>
              </a:rPr>
              <a:t>ĐẾN VỚI LỚP HỌC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  <a:latin typeface="Arial"/>
              </a:rPr>
              <a:t>Trực tuyến</a:t>
            </a:r>
          </a:p>
        </p:txBody>
      </p:sp>
    </p:spTree>
    <p:extLst>
      <p:ext uri="{BB962C8B-B14F-4D97-AF65-F5344CB8AC3E}">
        <p14:creationId xmlns:p14="http://schemas.microsoft.com/office/powerpoint/2010/main" val="255743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TẬP TRUNG NGHE GIẢ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05032"/>
            <a:ext cx="2286000" cy="190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1" y="4114832"/>
            <a:ext cx="2667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hangingPunct="1">
              <a:defRPr/>
            </a:pP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Tập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trung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nghe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giảng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latin typeface="Arial"/>
              <a:cs typeface="Arial" charset="0"/>
            </a:endParaRPr>
          </a:p>
        </p:txBody>
      </p:sp>
      <p:pic>
        <p:nvPicPr>
          <p:cNvPr id="4" name="Picture 4" descr="Kết quả hình ảnh cho tắt mic khi muốn nói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2" y="2057400"/>
            <a:ext cx="2235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9083" y="4114832"/>
            <a:ext cx="25501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hangingPunct="1">
              <a:defRPr/>
            </a:pP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Tắt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mic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khi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người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khác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n-US" sz="2800" b="1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nói</a:t>
            </a: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6" y="1981200"/>
            <a:ext cx="242069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151325"/>
            <a:ext cx="2819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1" hangingPunct="1">
              <a:defRPr/>
            </a:pPr>
            <a:r>
              <a:rPr lang="en-US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vi-VN" sz="2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latin typeface="Arial"/>
                <a:cs typeface="Arial" charset="0"/>
              </a:rPr>
              <a:t>Ngồi học đúng tư thế</a:t>
            </a:r>
            <a:endParaRPr lang="en-US" sz="2800" b="1" dirty="0">
              <a:ln w="22225">
                <a:solidFill>
                  <a:srgbClr val="C0504D"/>
                </a:solidFill>
                <a:prstDash val="solid"/>
              </a:ln>
              <a:solidFill>
                <a:prstClr val="black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66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905000" y="1066800"/>
            <a:ext cx="5334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MÔN: ĐẠO ĐỨC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457200" y="3138488"/>
            <a:ext cx="8229600" cy="1814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4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BÀI DẠY:EM LÀ HỌC SINH LỚP 5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38200" y="5410218"/>
            <a:ext cx="502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                       </a:t>
            </a:r>
            <a:r>
              <a:rPr lang="en-US" sz="4000" b="1">
                <a:latin typeface="Arial" charset="0"/>
              </a:rPr>
              <a:t>TIẾT 2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Truong%2520tieu%2520hoc%25202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1828800"/>
            <a:ext cx="2133600" cy="2057400"/>
          </a:xfrm>
        </p:spPr>
      </p:pic>
      <p:pic>
        <p:nvPicPr>
          <p:cNvPr id="25613" name="Picture 13" descr="hoc-sinh-tieu-hoc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" y="4679950"/>
            <a:ext cx="3429000" cy="1644650"/>
          </a:xfrm>
        </p:spPr>
      </p:pic>
      <p:pic>
        <p:nvPicPr>
          <p:cNvPr id="25616" name="Picture 16" descr="thumb_Canh-hoc-sinh-gio-tay1">
            <a:hlinkClick r:id="rId6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>
          <a:xfrm>
            <a:off x="6172200" y="4589481"/>
            <a:ext cx="2438400" cy="1735137"/>
          </a:xfrm>
        </p:spPr>
      </p:pic>
      <p:pic>
        <p:nvPicPr>
          <p:cNvPr id="25605" name="Picture 5" descr="Truong_Nam_Tieu_hoc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19050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0" descr="Phu_huynh_va_hoc_sinh-Nen_bo_thi_tieu_hoc">
            <a:hlinkClick r:id="rId10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1"/>
          <a:srcRect/>
          <a:stretch>
            <a:fillRect/>
          </a:stretch>
        </p:blipFill>
        <p:spPr>
          <a:xfrm>
            <a:off x="6076950" y="1981200"/>
            <a:ext cx="2686050" cy="1828800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002060"/>
                </a:solidFill>
              </a:rPr>
              <a:t>1/</a:t>
            </a:r>
            <a:r>
              <a:rPr lang="vi-VN" smtClean="0">
                <a:solidFill>
                  <a:srgbClr val="002060"/>
                </a:solidFill>
              </a:rPr>
              <a:t> </a:t>
            </a:r>
            <a:r>
              <a:rPr lang="vi-VN">
                <a:solidFill>
                  <a:srgbClr val="002060"/>
                </a:solidFill>
              </a:rPr>
              <a:t>Lập kế họach phấn đấu của bản thân trong năm học này </a:t>
            </a:r>
            <a:r>
              <a:rPr lang="en-US" smtClean="0">
                <a:solidFill>
                  <a:srgbClr val="002060"/>
                </a:solidFill>
              </a:rPr>
              <a:t>.</a:t>
            </a:r>
            <a:endParaRPr lang="vi-VN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vi-VN" smtClean="0">
                <a:solidFill>
                  <a:srgbClr val="002060"/>
                </a:solidFill>
              </a:rPr>
              <a:t>2/</a:t>
            </a:r>
            <a:r>
              <a:rPr lang="en-US" smtClean="0">
                <a:solidFill>
                  <a:srgbClr val="002060"/>
                </a:solidFill>
              </a:rPr>
              <a:t>HS trưng bày </a:t>
            </a:r>
            <a:r>
              <a:rPr lang="vi-VN" smtClean="0">
                <a:solidFill>
                  <a:srgbClr val="002060"/>
                </a:solidFill>
              </a:rPr>
              <a:t>tranh</a:t>
            </a:r>
            <a:r>
              <a:rPr lang="vi-VN">
                <a:solidFill>
                  <a:srgbClr val="002060"/>
                </a:solidFill>
              </a:rPr>
              <a:t>, vẽ tranh theo chủ đề “Nhà trường” , </a:t>
            </a:r>
            <a:r>
              <a:rPr lang="en-US" smtClean="0">
                <a:solidFill>
                  <a:srgbClr val="002060"/>
                </a:solidFill>
              </a:rPr>
              <a:t> kể những </a:t>
            </a:r>
            <a:r>
              <a:rPr lang="vi-VN" smtClean="0">
                <a:solidFill>
                  <a:srgbClr val="002060"/>
                </a:solidFill>
              </a:rPr>
              <a:t>mẫu </a:t>
            </a:r>
            <a:r>
              <a:rPr lang="vi-VN">
                <a:solidFill>
                  <a:srgbClr val="002060"/>
                </a:solidFill>
              </a:rPr>
              <a:t>chuyện về tấm gương học sinh tốt</a:t>
            </a:r>
            <a:r>
              <a:rPr lang="vi-VN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498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9144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182294" y="2597159"/>
            <a:ext cx="7116365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4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4558" y="568334"/>
            <a:ext cx="6548438" cy="13255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chọn biểu tượng thể hiện mức độ yêu thích bài học của em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4" y="212729"/>
            <a:ext cx="103227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2" b="89806" l="9796" r="95102">
                        <a14:foregroundMark x1="13061" y1="54854" x2="14694" y2="71845"/>
                        <a14:foregroundMark x1="14694" y1="71845" x2="15918" y2="75728"/>
                        <a14:foregroundMark x1="43673" y1="6311" x2="60408" y2="7767"/>
                        <a14:foregroundMark x1="46531" y1="3398" x2="53061" y2="2427"/>
                        <a14:foregroundMark x1="91429" y1="56796" x2="90612" y2="66505"/>
                        <a14:foregroundMark x1="94694" y1="56796" x2="94694" y2="56796"/>
                        <a14:foregroundMark x1="95102" y1="67476" x2="95102" y2="6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1" y="2679706"/>
            <a:ext cx="2960310" cy="28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dmin\Desktop\mat-vui-icon.png.crdownload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77778" l="9778" r="89778">
                        <a14:foregroundMark x1="40444" y1="7111" x2="62667" y2="6667"/>
                        <a14:foregroundMark x1="48000" y1="2667" x2="51111" y2="3556"/>
                        <a14:foregroundMark x1="44444" y1="74222" x2="57333" y2="74222"/>
                        <a14:foregroundMark x1="47556" y1="75556" x2="51556" y2="77778"/>
                        <a14:foregroundMark x1="31111" y1="56889" x2="52000" y2="67111"/>
                        <a14:foregroundMark x1="29333" y1="58222" x2="46667" y2="65778"/>
                        <a14:foregroundMark x1="47111" y1="59111" x2="56444" y2="62667"/>
                        <a14:foregroundMark x1="26667" y1="29333" x2="30667" y2="40889"/>
                        <a14:foregroundMark x1="31111" y1="29333" x2="35556" y2="39556"/>
                        <a14:foregroundMark x1="25778" y1="39556" x2="33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304"/>
          <a:stretch>
            <a:fillRect/>
          </a:stretch>
        </p:blipFill>
        <p:spPr bwMode="auto">
          <a:xfrm>
            <a:off x="3563923" y="2597150"/>
            <a:ext cx="2633846" cy="24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24" b="92784" l="9653" r="89189">
                        <a14:foregroundMark x1="41699" y1="8763" x2="54826" y2="8763"/>
                        <a14:foregroundMark x1="49807" y1="4639" x2="49807" y2="4639"/>
                        <a14:foregroundMark x1="49035" y1="88144" x2="49035" y2="88144"/>
                        <a14:foregroundMark x1="47876" y1="92784" x2="47876" y2="92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70" y="2632491"/>
            <a:ext cx="2876318" cy="26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65689" y="5458221"/>
            <a:ext cx="2389584" cy="1077218"/>
            <a:chOff x="1624013" y="5029200"/>
            <a:chExt cx="3578965" cy="1077218"/>
          </a:xfrm>
        </p:grpSpPr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 sz="20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41932" y="5485403"/>
            <a:ext cx="2389584" cy="584775"/>
            <a:chOff x="1624013" y="5029200"/>
            <a:chExt cx="3578965" cy="584775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en-US" sz="32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ài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 sz="20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29229" y="5477204"/>
            <a:ext cx="2389584" cy="1077218"/>
            <a:chOff x="1624013" y="5029200"/>
            <a:chExt cx="3578965" cy="1077218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60587" y="5029200"/>
              <a:ext cx="304239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600"/>
                </a:spcBef>
                <a:spcAft>
                  <a:spcPts val="600"/>
                </a:spcAft>
                <a:tabLst>
                  <a:tab pos="629920" algn="l"/>
                </a:tabLst>
              </a:pPr>
              <a:r>
                <a:rPr lang="en-US" altLang="en-US" sz="3200" b="1" kern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Chưa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altLang="en-US" sz="32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624013" y="5113338"/>
              <a:ext cx="533400" cy="40011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altLang="en-US" sz="2000"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634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021681" y="2466975"/>
            <a:ext cx="5581650" cy="133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662488"/>
            <a:ext cx="9144000" cy="133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website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https://thnguyenthiq3.hcm.edu.vn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90663" y="296863"/>
            <a:ext cx="7639050" cy="1333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3</a:t>
            </a:r>
            <a:b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THI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342085" y="1597025"/>
            <a:ext cx="3936206" cy="0"/>
            <a:chOff x="4238625" y="1630017"/>
            <a:chExt cx="5248275" cy="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941888" y="1597025"/>
              <a:ext cx="5197475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4891088" y="1597025"/>
              <a:ext cx="25400" cy="0"/>
            </a:xfrm>
            <a:prstGeom prst="straightConnector1">
              <a:avLst/>
            </a:prstGeom>
            <a:ln>
              <a:tailEnd type="oval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1897858" y="3933828"/>
            <a:ext cx="7022306" cy="600075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GIÁO VIÊN KHỐI NĂM   </a:t>
            </a:r>
          </a:p>
        </p:txBody>
      </p:sp>
      <p:pic>
        <p:nvPicPr>
          <p:cNvPr id="1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7" y="113033"/>
            <a:ext cx="1131094" cy="14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5" grpId="0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293</TotalTime>
  <Words>168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Custom Design</vt:lpstr>
      <vt:lpstr>Ripple</vt:lpstr>
      <vt:lpstr>Office Theme</vt:lpstr>
      <vt:lpstr>3_Office Theme</vt:lpstr>
      <vt:lpstr>Clarity</vt:lpstr>
      <vt:lpstr>2_Office Theme</vt:lpstr>
      <vt:lpstr>1_Office Theme</vt:lpstr>
      <vt:lpstr>1_Ripple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hãy chọn biểu tượng thể hiện mức độ yêu thích bài học của em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Trung Tam Tin Hoc</dc:creator>
  <cp:lastModifiedBy>HOME</cp:lastModifiedBy>
  <cp:revision>18</cp:revision>
  <dcterms:created xsi:type="dcterms:W3CDTF">2006-08-22T07:10:07Z</dcterms:created>
  <dcterms:modified xsi:type="dcterms:W3CDTF">2021-09-24T03:02:54Z</dcterms:modified>
</cp:coreProperties>
</file>